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8" r:id="rId11"/>
    <p:sldId id="289" r:id="rId12"/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86" r:id="rId33"/>
    <p:sldId id="287" r:id="rId3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mparisons" id="{7340A638-B702-4F0F-ADD6-780FAD780441}">
          <p14:sldIdLst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8"/>
            <p14:sldId id="289"/>
          </p14:sldIdLst>
        </p14:section>
        <p14:section name="Default Section" id="{13BC8910-DA04-424A-B5D3-401C6B0CAE7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42" autoAdjust="0"/>
    <p:restoredTop sz="94660"/>
  </p:normalViewPr>
  <p:slideViewPr>
    <p:cSldViewPr snapToGrid="0">
      <p:cViewPr>
        <p:scale>
          <a:sx n="75" d="100"/>
          <a:sy n="75" d="100"/>
        </p:scale>
        <p:origin x="1065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80740-C76D-496E-ABBE-AEC61E9F5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F07705-AD3B-4BF0-87D3-02237071A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CBB8F-FB7C-4EE7-83AB-8D8223FD0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545-191B-4431-BF76-08B37E447DA0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61E42-D131-4A7A-B4AC-2EF8B9C2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F43BC-DF80-4D59-B02F-86100C6B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E91F-49FC-4DA7-84C9-4F88982D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16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1746-6D5A-4FCD-B077-AE72AEA4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6B2EC-42AC-4EFD-970E-FF58A76E8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DC8D8-0E79-42B5-953E-73C726F3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545-191B-4431-BF76-08B37E447DA0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EE4F5-AABC-4CC7-AB0A-8E41C235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13886-BB57-4F9F-BF39-1646BAF90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E91F-49FC-4DA7-84C9-4F88982D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8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12C713-9822-4D47-9F81-9C9B7690B1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A6769-51F4-4F77-ADE4-8BD696140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7BA5D-1974-41F5-A86A-D0834B38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545-191B-4431-BF76-08B37E447DA0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7720B-7E57-46BA-9DD0-AA0A95CE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96CD4-7BD0-485E-87E7-35D76EF55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E91F-49FC-4DA7-84C9-4F88982D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191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CDEA3-4E46-4751-B3BE-437E54A3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7E509-DF59-4194-AD2C-41C070966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A9DB6-AE2B-4883-95C9-67B980AD9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545-191B-4431-BF76-08B37E447DA0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F235D-4027-4211-8AD7-BD8444722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72252-1EE0-4A9B-A198-0F8B18D2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E91F-49FC-4DA7-84C9-4F88982D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04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1734F-C7BA-4B3E-B4DD-F47DADA4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DC3F9-E3BB-4AB6-B0AD-2D938C7ED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134A6-694B-4852-8435-CA5EBF201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545-191B-4431-BF76-08B37E447DA0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84517-E60C-4074-B851-90E891F9B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99BFE-CBA5-4636-BEFC-2EF99187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E91F-49FC-4DA7-84C9-4F88982D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35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0F60D-38B6-4CEF-9A79-AE0A568B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36D9E-27DC-4A8B-BF8D-A6C207155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594A9-C324-4530-B188-1B031ECC0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63ABF-C4C6-40FD-BC75-682204B51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545-191B-4431-BF76-08B37E447DA0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77F6E-E988-4E28-8C95-0E6DE4B96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7C6AA-96ED-4DA8-B8A0-1D86BAF4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E91F-49FC-4DA7-84C9-4F88982D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07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C2B2-2428-42FA-8CE8-A5877A82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8732B-C693-4246-A413-8B34FE635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22FF0-6944-4B52-979E-864FF8B2B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FE518C-E9A8-463C-ABD7-878DB730B6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F8CCD1-BBE8-4B59-90AF-7B6F5F3B35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268F2B-9ADF-48A0-8DF1-884EA20C0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545-191B-4431-BF76-08B37E447DA0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AE3259-16DC-49A3-813A-4EEA0BA0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7C6EF-62BD-4DCB-830E-465837DD3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E91F-49FC-4DA7-84C9-4F88982D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46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6806-8C27-4A3E-9D99-7DA0A904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B810A-C12F-4AC6-9E6B-406CC50A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545-191B-4431-BF76-08B37E447DA0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772B3E-76CE-4D41-81B3-0577ABBD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D7668-FE98-4A9A-A18F-0EE12800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E91F-49FC-4DA7-84C9-4F88982D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2DE5-F02B-4BFD-AEF1-BB47C7046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545-191B-4431-BF76-08B37E447DA0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99188-6BDB-4F85-8303-083455A73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DEB92-9EC5-4162-96BE-456C23049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E91F-49FC-4DA7-84C9-4F88982D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98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A602-2AA1-4317-BDB9-84486AE69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AE24-3C87-4441-A7E4-EC2062414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8A19F5-985D-481F-B379-A50E9E49B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9B63D-44B9-4C87-A2D9-D5B52FC8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545-191B-4431-BF76-08B37E447DA0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BBFA8-064C-43EA-8642-C788F06E0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6AE33-8254-4BAE-8E98-773C9D4C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E91F-49FC-4DA7-84C9-4F88982D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9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0BCF0-09A6-4BB6-871B-6EC834459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DF1F62-60D6-42D1-9495-6FD9B50986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AA353-4087-447C-9AE6-69F14D7A8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83CD7-61DE-4A5D-95C7-61EB3CF2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545-191B-4431-BF76-08B37E447DA0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B51A0-6C12-438A-B234-A23A7B45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D6080-C93F-40B9-9EB7-68AF8C41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E91F-49FC-4DA7-84C9-4F88982D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1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B70A84-637C-46CF-9380-C7332186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60243-BF7C-4796-B630-BCD966F42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56BB9-CBB6-47E6-A127-5ADF7F95F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E8545-191B-4431-BF76-08B37E447DA0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05E7B-C85F-4717-A512-EA5905ACB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A9D2A-2141-4367-98F3-C906B720D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4E91F-49FC-4DA7-84C9-4F88982D0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228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E80F8-D0F5-4486-88AA-9A7E7C18AD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Recurring Delay Windows</a:t>
            </a:r>
            <a:br>
              <a:rPr lang="en-US" dirty="0"/>
            </a:br>
            <a:r>
              <a:rPr lang="en-US" dirty="0"/>
              <a:t>by Airline, Day of Week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D3F13-3A8F-4DC7-BC47-A4D1780A3A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Arrivals VS. Departures</a:t>
            </a:r>
          </a:p>
        </p:txBody>
      </p:sp>
    </p:spTree>
    <p:extLst>
      <p:ext uri="{BB962C8B-B14F-4D97-AF65-F5344CB8AC3E}">
        <p14:creationId xmlns:p14="http://schemas.microsoft.com/office/powerpoint/2010/main" val="1569990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E3F-F051-4930-A7AA-375F06C8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5B2D2-11F3-4F6C-BB63-7CE747B05C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682" y="1853474"/>
            <a:ext cx="5427374" cy="4342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26B15D-61A8-438B-B3F8-33C4C08F86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3853" y="1853474"/>
            <a:ext cx="5427374" cy="4342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12E83C-2169-4993-B884-D55096634569}"/>
              </a:ext>
            </a:extLst>
          </p:cNvPr>
          <p:cNvSpPr txBox="1"/>
          <p:nvPr/>
        </p:nvSpPr>
        <p:spPr>
          <a:xfrm>
            <a:off x="838200" y="1402749"/>
            <a:ext cx="923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medium delays except on Tuesdays</a:t>
            </a:r>
          </a:p>
        </p:txBody>
      </p:sp>
    </p:spTree>
    <p:extLst>
      <p:ext uri="{BB962C8B-B14F-4D97-AF65-F5344CB8AC3E}">
        <p14:creationId xmlns:p14="http://schemas.microsoft.com/office/powerpoint/2010/main" val="4246132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E3F-F051-4930-A7AA-375F06C8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5B2D2-11F3-4F6C-BB63-7CE747B05C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683" y="1853474"/>
            <a:ext cx="5427372" cy="4342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26B15D-61A8-438B-B3F8-33C4C08F86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3853" y="1853474"/>
            <a:ext cx="5427374" cy="4342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37EA33-5507-449E-9522-5910CFF3FEBD}"/>
              </a:ext>
            </a:extLst>
          </p:cNvPr>
          <p:cNvSpPr txBox="1"/>
          <p:nvPr/>
        </p:nvSpPr>
        <p:spPr>
          <a:xfrm>
            <a:off x="838200" y="1402749"/>
            <a:ext cx="923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very short delays, except on Thursday nights and Saturday evenings</a:t>
            </a:r>
          </a:p>
        </p:txBody>
      </p:sp>
    </p:spTree>
    <p:extLst>
      <p:ext uri="{BB962C8B-B14F-4D97-AF65-F5344CB8AC3E}">
        <p14:creationId xmlns:p14="http://schemas.microsoft.com/office/powerpoint/2010/main" val="1217831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E939-7532-40CD-B893-6BA34E13A5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Recurring Arrival Delays Heatmaps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5C7CCF-DD17-4808-94E3-BD0B826514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Airline, Day of Week</a:t>
            </a:r>
          </a:p>
        </p:txBody>
      </p:sp>
    </p:spTree>
    <p:extLst>
      <p:ext uri="{BB962C8B-B14F-4D97-AF65-F5344CB8AC3E}">
        <p14:creationId xmlns:p14="http://schemas.microsoft.com/office/powerpoint/2010/main" val="331913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A_heatmap">
            <a:extLst>
              <a:ext uri="{FF2B5EF4-FFF2-40B4-BE49-F238E27FC236}">
                <a16:creationId xmlns:a16="http://schemas.microsoft.com/office/drawing/2014/main" id="{EF216D12-31B2-43A6-88B7-A1DF5C9839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38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S_heatmap">
            <a:extLst>
              <a:ext uri="{FF2B5EF4-FFF2-40B4-BE49-F238E27FC236}">
                <a16:creationId xmlns:a16="http://schemas.microsoft.com/office/drawing/2014/main" id="{0AC6218A-3D81-42C3-BDF5-5F68C65004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64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6_heatmap">
            <a:extLst>
              <a:ext uri="{FF2B5EF4-FFF2-40B4-BE49-F238E27FC236}">
                <a16:creationId xmlns:a16="http://schemas.microsoft.com/office/drawing/2014/main" id="{AC0732CC-A180-4BD5-88C3-6FA6333372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31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L_heatmap">
            <a:extLst>
              <a:ext uri="{FF2B5EF4-FFF2-40B4-BE49-F238E27FC236}">
                <a16:creationId xmlns:a16="http://schemas.microsoft.com/office/drawing/2014/main" id="{98F7DB07-7A15-4088-9728-91F55B7C3C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42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9_heatmap">
            <a:extLst>
              <a:ext uri="{FF2B5EF4-FFF2-40B4-BE49-F238E27FC236}">
                <a16:creationId xmlns:a16="http://schemas.microsoft.com/office/drawing/2014/main" id="{3752F8DD-03E5-4437-9DB1-8E611159E1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4_heatmap">
            <a:extLst>
              <a:ext uri="{FF2B5EF4-FFF2-40B4-BE49-F238E27FC236}">
                <a16:creationId xmlns:a16="http://schemas.microsoft.com/office/drawing/2014/main" id="{B139A856-1C49-4321-92E5-F1EF6F7830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25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_heatmap">
            <a:extLst>
              <a:ext uri="{FF2B5EF4-FFF2-40B4-BE49-F238E27FC236}">
                <a16:creationId xmlns:a16="http://schemas.microsoft.com/office/drawing/2014/main" id="{DA23AD7A-05D1-4F8F-9437-08FCFEA3DF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94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E3F-F051-4930-A7AA-375F06C8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</a:t>
            </a:r>
          </a:p>
        </p:txBody>
      </p:sp>
      <p:pic>
        <p:nvPicPr>
          <p:cNvPr id="4" name="Picture 3" descr="AA_heatmap">
            <a:extLst>
              <a:ext uri="{FF2B5EF4-FFF2-40B4-BE49-F238E27FC236}">
                <a16:creationId xmlns:a16="http://schemas.microsoft.com/office/drawing/2014/main" id="{61B31DC9-2FD1-4208-9B02-4A7E685167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371" y="1853474"/>
            <a:ext cx="5428342" cy="4342674"/>
          </a:xfrm>
          <a:prstGeom prst="rect">
            <a:avLst/>
          </a:prstGeom>
        </p:spPr>
      </p:pic>
      <p:pic>
        <p:nvPicPr>
          <p:cNvPr id="5" name="Picture 4" descr="AA_heatmap">
            <a:extLst>
              <a:ext uri="{FF2B5EF4-FFF2-40B4-BE49-F238E27FC236}">
                <a16:creationId xmlns:a16="http://schemas.microsoft.com/office/drawing/2014/main" id="{80F5B2D2-11F3-4F6C-BB63-7CE747B05C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3474"/>
            <a:ext cx="5428342" cy="43426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3BABFC-2568-4B8D-85A5-EC0F51476800}"/>
              </a:ext>
            </a:extLst>
          </p:cNvPr>
          <p:cNvSpPr txBox="1"/>
          <p:nvPr/>
        </p:nvSpPr>
        <p:spPr>
          <a:xfrm>
            <a:off x="838200" y="1402749"/>
            <a:ext cx="923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~1hr delays all around, worse in mornings</a:t>
            </a:r>
          </a:p>
        </p:txBody>
      </p:sp>
    </p:spTree>
    <p:extLst>
      <p:ext uri="{BB962C8B-B14F-4D97-AF65-F5344CB8AC3E}">
        <p14:creationId xmlns:p14="http://schemas.microsoft.com/office/powerpoint/2010/main" val="3056794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K_heatmap">
            <a:extLst>
              <a:ext uri="{FF2B5EF4-FFF2-40B4-BE49-F238E27FC236}">
                <a16:creationId xmlns:a16="http://schemas.microsoft.com/office/drawing/2014/main" id="{8A737855-06BE-4925-90E1-E3511F5E2D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7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A_heatmap">
            <a:extLst>
              <a:ext uri="{FF2B5EF4-FFF2-40B4-BE49-F238E27FC236}">
                <a16:creationId xmlns:a16="http://schemas.microsoft.com/office/drawing/2014/main" id="{728C88F2-C636-4670-B321-011290BFE3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23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N_heatmap">
            <a:extLst>
              <a:ext uri="{FF2B5EF4-FFF2-40B4-BE49-F238E27FC236}">
                <a16:creationId xmlns:a16="http://schemas.microsoft.com/office/drawing/2014/main" id="{547F110C-9078-4622-900C-CB5473E335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13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E80F8-D0F5-4486-88AA-9A7E7C18AD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Recurring Delay Windows</a:t>
            </a:r>
            <a:br>
              <a:rPr lang="en-US" dirty="0"/>
            </a:br>
            <a:r>
              <a:rPr lang="en-US" dirty="0"/>
              <a:t>by Airline, Day of Week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D3F13-3A8F-4DC7-BC47-A4D1780A3A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Departures</a:t>
            </a:r>
          </a:p>
        </p:txBody>
      </p:sp>
    </p:spTree>
    <p:extLst>
      <p:ext uri="{BB962C8B-B14F-4D97-AF65-F5344CB8AC3E}">
        <p14:creationId xmlns:p14="http://schemas.microsoft.com/office/powerpoint/2010/main" val="3056795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A_heatmap">
            <a:extLst>
              <a:ext uri="{FF2B5EF4-FFF2-40B4-BE49-F238E27FC236}">
                <a16:creationId xmlns:a16="http://schemas.microsoft.com/office/drawing/2014/main" id="{FF5514FA-3C0E-4DFC-8C0F-7340BE74B9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97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S_heatmap">
            <a:extLst>
              <a:ext uri="{FF2B5EF4-FFF2-40B4-BE49-F238E27FC236}">
                <a16:creationId xmlns:a16="http://schemas.microsoft.com/office/drawing/2014/main" id="{8BDFC249-7076-4722-8348-4BD7858B87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88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6_heatmap">
            <a:extLst>
              <a:ext uri="{FF2B5EF4-FFF2-40B4-BE49-F238E27FC236}">
                <a16:creationId xmlns:a16="http://schemas.microsoft.com/office/drawing/2014/main" id="{6ADCF889-4CCF-4C8F-B6CC-44B514653B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48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L_heatmap">
            <a:extLst>
              <a:ext uri="{FF2B5EF4-FFF2-40B4-BE49-F238E27FC236}">
                <a16:creationId xmlns:a16="http://schemas.microsoft.com/office/drawing/2014/main" id="{E1863E05-B51B-45C3-8AC5-2B61B04D13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45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9_heatmap">
            <a:extLst>
              <a:ext uri="{FF2B5EF4-FFF2-40B4-BE49-F238E27FC236}">
                <a16:creationId xmlns:a16="http://schemas.microsoft.com/office/drawing/2014/main" id="{62313649-6709-4D4D-BDA0-5810109B09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00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4_heatmap">
            <a:extLst>
              <a:ext uri="{FF2B5EF4-FFF2-40B4-BE49-F238E27FC236}">
                <a16:creationId xmlns:a16="http://schemas.microsoft.com/office/drawing/2014/main" id="{8E411F4C-C2C8-45EA-886F-4F6E613123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1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E3F-F051-4930-A7AA-375F06C8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5B2D2-11F3-4F6C-BB63-7CE747B05C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682" y="1853474"/>
            <a:ext cx="5427377" cy="4342674"/>
          </a:xfrm>
          <a:prstGeom prst="rect">
            <a:avLst/>
          </a:prstGeom>
        </p:spPr>
      </p:pic>
      <p:pic>
        <p:nvPicPr>
          <p:cNvPr id="7" name="Picture 6" descr="AS_heatmap">
            <a:extLst>
              <a:ext uri="{FF2B5EF4-FFF2-40B4-BE49-F238E27FC236}">
                <a16:creationId xmlns:a16="http://schemas.microsoft.com/office/drawing/2014/main" id="{0426B15D-61A8-438B-B3F8-33C4C08F86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370" y="1853474"/>
            <a:ext cx="5428343" cy="4342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DDAD59-C70A-4B32-907F-4F791EA4EF85}"/>
              </a:ext>
            </a:extLst>
          </p:cNvPr>
          <p:cNvSpPr txBox="1"/>
          <p:nvPr/>
        </p:nvSpPr>
        <p:spPr>
          <a:xfrm>
            <a:off x="838200" y="1402749"/>
            <a:ext cx="923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 delays all around</a:t>
            </a:r>
          </a:p>
        </p:txBody>
      </p:sp>
    </p:spTree>
    <p:extLst>
      <p:ext uri="{BB962C8B-B14F-4D97-AF65-F5344CB8AC3E}">
        <p14:creationId xmlns:p14="http://schemas.microsoft.com/office/powerpoint/2010/main" val="1652457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_heatmap">
            <a:extLst>
              <a:ext uri="{FF2B5EF4-FFF2-40B4-BE49-F238E27FC236}">
                <a16:creationId xmlns:a16="http://schemas.microsoft.com/office/drawing/2014/main" id="{DE32B9A9-8682-4D71-AC8F-7F28A08188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3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K_heatmap">
            <a:extLst>
              <a:ext uri="{FF2B5EF4-FFF2-40B4-BE49-F238E27FC236}">
                <a16:creationId xmlns:a16="http://schemas.microsoft.com/office/drawing/2014/main" id="{98967A3B-B374-436C-93CC-5A63DAE5B3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36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EF1134-F7B3-4BE9-9FB3-4AFFB198E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60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FA9A7A-A79F-4C0D-B890-4F6B857B9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1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E3F-F051-4930-A7AA-375F06C8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5B2D2-11F3-4F6C-BB63-7CE747B05C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682" y="1853474"/>
            <a:ext cx="5427377" cy="4342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26B15D-61A8-438B-B3F8-33C4C08F86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3853" y="1853474"/>
            <a:ext cx="5427377" cy="4342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629E59-D0D1-42BC-80AB-6F1ED6B12AAF}"/>
              </a:ext>
            </a:extLst>
          </p:cNvPr>
          <p:cNvSpPr txBox="1"/>
          <p:nvPr/>
        </p:nvSpPr>
        <p:spPr>
          <a:xfrm>
            <a:off x="838200" y="1402749"/>
            <a:ext cx="923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delays all around, except in mornings</a:t>
            </a:r>
          </a:p>
        </p:txBody>
      </p:sp>
    </p:spTree>
    <p:extLst>
      <p:ext uri="{BB962C8B-B14F-4D97-AF65-F5344CB8AC3E}">
        <p14:creationId xmlns:p14="http://schemas.microsoft.com/office/powerpoint/2010/main" val="519391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E3F-F051-4930-A7AA-375F06C8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5B2D2-11F3-4F6C-BB63-7CE747B05C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682" y="1853474"/>
            <a:ext cx="5427376" cy="4342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26B15D-61A8-438B-B3F8-33C4C08F86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3853" y="1853474"/>
            <a:ext cx="5427377" cy="4342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8B65E-9BEA-4CB9-AF9C-CF8337617EDC}"/>
              </a:ext>
            </a:extLst>
          </p:cNvPr>
          <p:cNvSpPr txBox="1"/>
          <p:nvPr/>
        </p:nvSpPr>
        <p:spPr>
          <a:xfrm>
            <a:off x="838200" y="1402749"/>
            <a:ext cx="923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short delays, longer from Friday nights to Saturday mornings</a:t>
            </a:r>
          </a:p>
        </p:txBody>
      </p:sp>
    </p:spTree>
    <p:extLst>
      <p:ext uri="{BB962C8B-B14F-4D97-AF65-F5344CB8AC3E}">
        <p14:creationId xmlns:p14="http://schemas.microsoft.com/office/powerpoint/2010/main" val="351900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E3F-F051-4930-A7AA-375F06C8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5B2D2-11F3-4F6C-BB63-7CE747B05C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682" y="1853474"/>
            <a:ext cx="5427376" cy="4342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26B15D-61A8-438B-B3F8-33C4C08F86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3853" y="1853474"/>
            <a:ext cx="5427376" cy="4342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6DB3F-46EC-44F6-8919-A29850C1345B}"/>
              </a:ext>
            </a:extLst>
          </p:cNvPr>
          <p:cNvSpPr txBox="1"/>
          <p:nvPr/>
        </p:nvSpPr>
        <p:spPr>
          <a:xfrm>
            <a:off x="838200" y="1402749"/>
            <a:ext cx="923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long delays, worse on Sunday evenings/nights and Monday evenings/nights</a:t>
            </a:r>
          </a:p>
        </p:txBody>
      </p:sp>
    </p:spTree>
    <p:extLst>
      <p:ext uri="{BB962C8B-B14F-4D97-AF65-F5344CB8AC3E}">
        <p14:creationId xmlns:p14="http://schemas.microsoft.com/office/powerpoint/2010/main" val="78833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E3F-F051-4930-A7AA-375F06C8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5B2D2-11F3-4F6C-BB63-7CE747B05C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682" y="1853474"/>
            <a:ext cx="5427375" cy="4342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26B15D-61A8-438B-B3F8-33C4C08F86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3853" y="1853474"/>
            <a:ext cx="5427376" cy="4342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9ACA22-B8CB-47DD-A896-A24E584B27AA}"/>
              </a:ext>
            </a:extLst>
          </p:cNvPr>
          <p:cNvSpPr txBox="1"/>
          <p:nvPr/>
        </p:nvSpPr>
        <p:spPr>
          <a:xfrm>
            <a:off x="838200" y="1402749"/>
            <a:ext cx="923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Consistently delayed, especially severe on Tuesdays and on Sunday evenings</a:t>
            </a:r>
          </a:p>
        </p:txBody>
      </p:sp>
    </p:spTree>
    <p:extLst>
      <p:ext uri="{BB962C8B-B14F-4D97-AF65-F5344CB8AC3E}">
        <p14:creationId xmlns:p14="http://schemas.microsoft.com/office/powerpoint/2010/main" val="3468426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E3F-F051-4930-A7AA-375F06C8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5B2D2-11F3-4F6C-BB63-7CE747B05C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682" y="1853474"/>
            <a:ext cx="5427375" cy="4342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26B15D-61A8-438B-B3F8-33C4C08F86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3853" y="1853474"/>
            <a:ext cx="5427375" cy="4342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A5360B-AE22-4476-94CF-68F3421C7F98}"/>
              </a:ext>
            </a:extLst>
          </p:cNvPr>
          <p:cNvSpPr txBox="1"/>
          <p:nvPr/>
        </p:nvSpPr>
        <p:spPr>
          <a:xfrm>
            <a:off x="838200" y="1402749"/>
            <a:ext cx="923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very short delays, problems with Monday, Thursday and Sunday evenings</a:t>
            </a:r>
          </a:p>
        </p:txBody>
      </p:sp>
    </p:spTree>
    <p:extLst>
      <p:ext uri="{BB962C8B-B14F-4D97-AF65-F5344CB8AC3E}">
        <p14:creationId xmlns:p14="http://schemas.microsoft.com/office/powerpoint/2010/main" val="2396059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E3F-F051-4930-A7AA-375F06C8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5B2D2-11F3-4F6C-BB63-7CE747B05C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682" y="1853474"/>
            <a:ext cx="5427374" cy="4342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26B15D-61A8-438B-B3F8-33C4C08F86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3853" y="1853474"/>
            <a:ext cx="5427375" cy="4342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56EA70-D464-447D-8155-40F336349156}"/>
              </a:ext>
            </a:extLst>
          </p:cNvPr>
          <p:cNvSpPr txBox="1"/>
          <p:nvPr/>
        </p:nvSpPr>
        <p:spPr>
          <a:xfrm>
            <a:off x="838200" y="1402749"/>
            <a:ext cx="923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Consistently longer delays in the evenings</a:t>
            </a:r>
          </a:p>
        </p:txBody>
      </p:sp>
    </p:spTree>
    <p:extLst>
      <p:ext uri="{BB962C8B-B14F-4D97-AF65-F5344CB8AC3E}">
        <p14:creationId xmlns:p14="http://schemas.microsoft.com/office/powerpoint/2010/main" val="1502865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14428</TotalTime>
  <Words>140</Words>
  <Application>Microsoft Office PowerPoint</Application>
  <PresentationFormat>Widescreen</PresentationFormat>
  <Paragraphs>26</Paragraphs>
  <Slides>33</Slides>
  <Notes>0</Notes>
  <HiddenSlides>22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Recurring Delay Windows by Airline, Day of Week</vt:lpstr>
      <vt:lpstr>AA</vt:lpstr>
      <vt:lpstr>AS</vt:lpstr>
      <vt:lpstr>B6</vt:lpstr>
      <vt:lpstr>DL</vt:lpstr>
      <vt:lpstr>F9</vt:lpstr>
      <vt:lpstr>G4</vt:lpstr>
      <vt:lpstr>HA</vt:lpstr>
      <vt:lpstr>NK</vt:lpstr>
      <vt:lpstr>UA</vt:lpstr>
      <vt:lpstr>WN</vt:lpstr>
      <vt:lpstr>Recurring Arrival Delays Heatmaps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Recurring Delay Windows by Airline, Day of Week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Recurring Arrival Delays Heatmaps</dc:title>
  <dc:creator>Yoav Goldhorn</dc:creator>
  <cp:lastModifiedBy>Yoav Goldhorn</cp:lastModifiedBy>
  <cp:revision>5</cp:revision>
  <dcterms:created xsi:type="dcterms:W3CDTF">2025-07-14T18:59:21Z</dcterms:created>
  <dcterms:modified xsi:type="dcterms:W3CDTF">2025-07-25T18:30:38Z</dcterms:modified>
</cp:coreProperties>
</file>